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9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8AAF-FB77-4A9B-9002-0500E67EACDC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74"/>
            <a:ext cx="1219200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0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Microsoft account</cp:lastModifiedBy>
  <cp:revision>4</cp:revision>
  <dcterms:created xsi:type="dcterms:W3CDTF">2024-05-08T09:23:21Z</dcterms:created>
  <dcterms:modified xsi:type="dcterms:W3CDTF">2024-08-23T17:26:19Z</dcterms:modified>
</cp:coreProperties>
</file>