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31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52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99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47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06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64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4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40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90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67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8AAF-FB77-4A9B-9002-0500E67EACDC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8BAA-9623-4B4E-B6FF-EF044EF01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88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58AAF-FB77-4A9B-9002-0500E67EACDC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A8BAA-9623-4B4E-B6FF-EF044EF01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51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174"/>
            <a:ext cx="1219200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809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zahra ghasemkhani</dc:creator>
  <cp:lastModifiedBy>Microsoft account</cp:lastModifiedBy>
  <cp:revision>4</cp:revision>
  <dcterms:created xsi:type="dcterms:W3CDTF">2024-05-08T09:23:21Z</dcterms:created>
  <dcterms:modified xsi:type="dcterms:W3CDTF">2024-08-23T17:26:19Z</dcterms:modified>
</cp:coreProperties>
</file>